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71" r:id="rId10"/>
    <p:sldId id="264" r:id="rId11"/>
    <p:sldId id="266" r:id="rId12"/>
    <p:sldId id="267" r:id="rId13"/>
    <p:sldId id="269" r:id="rId14"/>
    <p:sldId id="268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F00"/>
    <a:srgbClr val="2211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28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21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42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624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5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35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53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42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849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790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25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249EE-6A59-446C-A896-CF075885F5D9}" type="datetimeFigureOut">
              <a:rPr lang="pl-PL" smtClean="0"/>
              <a:t>02.05.2023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470C-F8E9-452A-B5E0-F43F72A3EB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37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zieje.pl/wiadomosci/231-lat-temu-uchwalono-konstytucje-3-maj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ekawostki.online/ciekawostki/224/o-konstytucji-3-maja/?utm_content=cmp-tru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6600" b="1" dirty="0" smtClean="0">
                <a:solidFill>
                  <a:srgbClr val="3E1F00"/>
                </a:solidFill>
                <a:latin typeface="Blackadder ITC" panose="04020505051007020D02" pitchFamily="82" charset="0"/>
              </a:rPr>
              <a:t>Konstytucja Trzeciego Maja</a:t>
            </a:r>
            <a:endParaRPr lang="pl-PL" sz="6600" b="1" dirty="0">
              <a:solidFill>
                <a:srgbClr val="3E1F00"/>
              </a:solidFill>
              <a:latin typeface="Blackadder ITC" panose="04020505051007020D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latin typeface="Blackadder ITC" panose="04020505051007020D02" pitchFamily="82" charset="0"/>
              </a:rPr>
              <a:t>3 maja 1791 rok, pierwsza konstytucja w Europie</a:t>
            </a:r>
            <a:endParaRPr lang="pl-PL" sz="3200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0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„Wiwat maj, trzeci maj”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W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zbudził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on wiele głosów sprzeciwu. Oponenci, którzy byli jednak w mniejszości, nastawali zwłaszcza na artykuł o dziedziczności tronu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Przed Zamkiem Królewskim obstawionym przez oddziały garnizonu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warszawskiego przez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księcia Józefa Poniatowskiego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gromadził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się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tłum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, gotów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ratować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Konstytucję przed jej przeciwnikami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Sesja trwała siedem godzin. Uchwalenie Ustawy Rządowej udało się przeforsować przez aklamację, a król uroczyście zaprzysiągł konstytucję. 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Zdawano sobie sprawę z podniosłości tego czynu. Sejmujący mieli przekonanie, że ratują państwo przed upadkiem. </a:t>
            </a:r>
          </a:p>
          <a:p>
            <a:pPr>
              <a:lnSpc>
                <a:spcPct val="100000"/>
              </a:lnSpc>
            </a:pP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0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3636" y="365125"/>
            <a:ext cx="5350164" cy="1325563"/>
          </a:xfrm>
        </p:spPr>
        <p:txBody>
          <a:bodyPr/>
          <a:lstStyle/>
          <a:p>
            <a:r>
              <a:rPr lang="pl-PL" u="sng" dirty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Treść Konstytucji 3 maja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03636" y="1690688"/>
            <a:ext cx="5350163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Konstytucja była przełomowa z wielu punktów widzenia. 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Umożliwiła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sprawne działanie sejmu, z którego wyrugowano „liberum veto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”.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W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prowadzono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głosowanie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większością 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D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ecyzje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sejmu nie mogły być kwestionowane przez sejmiki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.</a:t>
            </a: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0" name="Picture 2" descr="Stanisław August Poniatowski – Wikipedia, wolna encyk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7325" cy="68735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0" y="6334780"/>
            <a:ext cx="574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Stanisław August Poniatowski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94913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Treść Konstytucji 3 maja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Tworzyła sprężystą władzę wykonawczą z rządem zwanym Strażą Praw i „niemalowanym” (realnie, a nie tylko formalnie działającym) królem na czele, przyjmując monteskiuszowski trójpodział władzy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Mieszczanie,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choć nie stanowili osobnej izby parlamentu, zyskali realny wpływ na ustawodawstwo przez swoich „</a:t>
            </a:r>
            <a:r>
              <a:rPr lang="pl-PL" sz="3200" dirty="0" err="1">
                <a:solidFill>
                  <a:srgbClr val="3E1F00"/>
                </a:solidFill>
                <a:latin typeface="Bahnschrift Condensed" panose="020B0502040204020203" pitchFamily="34" charset="0"/>
              </a:rPr>
              <a:t>ablegatów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”. 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Chłopów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uznano za integralną część narodu i „najdzielniejszą kraju siłę”. 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Konstytucja traktowała religię rzymsko-katolicką jako panującą, jednak wszystkim innym wyznaniom zapewniała również tolerancję.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4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00" name="Picture 4" descr="Zapraszamy na pokaz Konstytucji 3 maja – Archiwa Państwow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4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Legenda Konstytucji 3 maja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43025"/>
            <a:ext cx="7705725" cy="53441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Rok obowiązywania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Konstytucji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pokazał, że jej rozwiązania zapewniły sprawne działanie państwa. 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 Z zagranicy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docierały bardzo pozytywne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oceny.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Została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zniweczona już w połowie 1792 r.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interwencją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Rosji, wezwaną przez konserwatywną opozycję w formie konfederacji targowickiej. 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Po upadku Rzeczypospolitej Konstytucja 3 maja stała się symbolem wielkich dokonań i dowodem na to, że można było stworzyć silne, sprawne i nowoczesne państwo. 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078" name="Picture 6" descr="Konstytucja 3 maja - geneza, reformy, znacze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446" y="76200"/>
            <a:ext cx="4515729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5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000" b="1" dirty="0">
                <a:solidFill>
                  <a:srgbClr val="3E1F00"/>
                </a:solidFill>
                <a:latin typeface="Blackadder ITC" panose="04020505051007020D02" pitchFamily="82" charset="0"/>
              </a:rPr>
              <a:t>„Wiwat maj, trzeci maj”</a:t>
            </a:r>
            <a:endParaRPr lang="pl-PL" sz="8000" b="1" dirty="0">
              <a:solidFill>
                <a:srgbClr val="3E1F00"/>
              </a:solidFill>
              <a:latin typeface="Blackadder ITC" panose="04020505051007020D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3E1F00"/>
                </a:solidFill>
                <a:latin typeface="Blackadder ITC" panose="04020505051007020D02" pitchFamily="82" charset="0"/>
              </a:rPr>
              <a:t>3 maja 1791 rok </a:t>
            </a:r>
            <a:r>
              <a:rPr lang="pl-PL" sz="3600" b="1" dirty="0" smtClean="0">
                <a:solidFill>
                  <a:srgbClr val="3E1F00"/>
                </a:solidFill>
                <a:latin typeface="Blackadder ITC" panose="04020505051007020D02" pitchFamily="82" charset="0"/>
              </a:rPr>
              <a:t>--–232 lata---</a:t>
            </a:r>
            <a:r>
              <a:rPr lang="pl-PL" sz="3600" dirty="0" smtClean="0">
                <a:solidFill>
                  <a:srgbClr val="3E1F00"/>
                </a:solidFill>
                <a:latin typeface="Blackadder ITC" panose="04020505051007020D02" pitchFamily="82" charset="0"/>
              </a:rPr>
              <a:t> 3 maja 2023 rok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608291" y="6456218"/>
            <a:ext cx="331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3E1F00"/>
                </a:solidFill>
                <a:latin typeface="Bahnschrift SemiBold Condensed" panose="020B0502040204020203" pitchFamily="34" charset="0"/>
              </a:rPr>
              <a:t>Prezentację wykonała: Julia Łukasiewicz</a:t>
            </a:r>
            <a:endParaRPr lang="pl-PL" dirty="0">
              <a:solidFill>
                <a:srgbClr val="3E1F0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9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Bibliografia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  <a:hlinkClick r:id="rId3"/>
              </a:rPr>
              <a:t>https://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  <a:hlinkClick r:id="rId3"/>
              </a:rPr>
              <a:t>dzieje.pl/wiadomosci/231-lat-temu-uchwalono-konstytucje-3-maja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  <a:hlinkClick r:id="rId4"/>
              </a:rPr>
              <a:t>https://ciekawostki.online/ciekawostki/224/o-konstytucji-3-maja/?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  <a:hlinkClick r:id="rId4"/>
              </a:rPr>
              <a:t>utm_content=cmp-true</a:t>
            </a: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40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Konstytucja 3 Maja 1791 roku – Wikipedia, wolna encyk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64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796661"/>
            <a:ext cx="12192000" cy="1061339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Jan Matejko, „Konstytucja 3 Maja 1791 roku”</a:t>
            </a:r>
            <a:endParaRPr lang="pl-PL" sz="48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3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Jak do tego doszło? 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Polska niemal od początku XVIII w. była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uzależniona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od wschodniego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sąsiada, słaba, jej ustrój wymagał naprawy. </a:t>
            </a:r>
          </a:p>
          <a:p>
            <a:pPr>
              <a:lnSpc>
                <a:spcPct val="15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Zdawano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sobie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już z tego sprawę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w latach dwudziestych XVIII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wieku.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Król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Stanisław August Poniatowski oraz Familia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Czartoryskich wskazywali na potrzeby przemian.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Kiedy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wbrew stanowisku Rosji próbowali te reformy przeforsować, Polska zapłaciła za to pierwszym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rozbiorem w 1772 roku.</a:t>
            </a: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4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5152" y="365125"/>
            <a:ext cx="6708648" cy="1325563"/>
          </a:xfrm>
        </p:spPr>
        <p:txBody>
          <a:bodyPr/>
          <a:lstStyle/>
          <a:p>
            <a:r>
              <a:rPr lang="pl-PL" u="sng" dirty="0" smtClean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Droga do konstytucji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5152" y="1444752"/>
            <a:ext cx="6708648" cy="49834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Caryca prowadząc wojnę z Turcją i Szwecją, udawała obojętność wobec działań Warszawy, co dało sejmowi możliwość czteroletniej działalności. 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Ster przejął zorientowany </a:t>
            </a:r>
            <a:r>
              <a:rPr lang="pl-PL" sz="3200" dirty="0" err="1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proprusko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 Ignacy Potocki, przywódca reformatorskiej części opozycji. 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Opozycja ta zdobyła w sejmie większość, którą stracił Stanisław August, szykanowany jako zwolennik orientacji prorosyjskiej. </a:t>
            </a: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19287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8803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Sejm Czteroletni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17320"/>
            <a:ext cx="10515600" cy="50109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Sejm Czteroletni rozpoczął obrady w 1788, jednak dopiero latem 1790 wprowadzono do sejmu projekt nowej konstytucji autorstwa Ignacego Potockiego. 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Osłabiał on władzę króla, czynił bezsilnym rząd, a sejmowi kazał tworzyć ustawy z większości instrukcji poselskich. Projekt likwidował także wolną elekcję i ustanawiał tron dziedziczny. </a:t>
            </a:r>
          </a:p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W listopadzie odbyły się sejmiki poselskie. Znaczące zwycięstwo wyborcze odniósł Stanisław August, który odzyskał w parlamencie większość, natomiast koncepcja Potockiego dotycząca rządzenia Rzecząpospolitą została przez sejmiki skompromitowana.</a:t>
            </a: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4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File:Kazimierz Wojniakowski, Uchwalenie Konstytucji 3 Maja.jpg - Wikimedia  Commo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„Uchwalenie Konstytucji </a:t>
            </a:r>
            <a:r>
              <a:rPr lang="pl-PL" sz="48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3 </a:t>
            </a:r>
            <a:r>
              <a:rPr lang="pl-PL" sz="48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maja”, Kazimierz Wojniakowski</a:t>
            </a:r>
            <a:r>
              <a:rPr lang="pl-PL" sz="48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171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Projekt konstytucji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5368636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Ustalono, że projekt konstytucji będzie przygotowany w sekrecie pod kierunkiem króla, a następnie przedstawiony sejmowi w całości do zatwierdzenia. 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Od końca grudnia król pracował nad projektem ustawy zasadniczej, która miała wyraźnie monarchistyczny kierunek. </a:t>
            </a:r>
          </a:p>
          <a:p>
            <a:pPr>
              <a:lnSpc>
                <a:spcPct val="100000"/>
              </a:lnSpc>
            </a:pP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30" name="Picture 6" descr="Konstytucja 3 maja 1791 roku (wydanie broszurowe) – Wydawnictwo Sejmow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68" y="0"/>
            <a:ext cx="5390232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1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>
                <a:solidFill>
                  <a:srgbClr val="3E1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„Wiwat maj, trzeci maj”</a:t>
            </a:r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Przedstawienie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sejmowi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zaplanowano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na okres tuż po świętach Wielkanocnych, kiedy większość posłów nie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wróciła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jeszcze do Warszawy, ponieważ obawiano się sprzeciwów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konserwatystów.</a:t>
            </a: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Przebieg sesji był </a:t>
            </a:r>
            <a:r>
              <a:rPr lang="pl-PL" sz="3200" dirty="0" smtClean="0">
                <a:solidFill>
                  <a:srgbClr val="3E1F00"/>
                </a:solidFill>
                <a:latin typeface="Bahnschrift Condensed" panose="020B0502040204020203" pitchFamily="34" charset="0"/>
              </a:rPr>
              <a:t>wyreżyserowany, </a:t>
            </a: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po otwarciu obrad sejmowych, odczytano odpowiednio dobrane depesze dyplomatyczne, z których wynikało, że Polsce grozi kolejny rozbiór. </a:t>
            </a: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3200" dirty="0">
                <a:solidFill>
                  <a:srgbClr val="3E1F00"/>
                </a:solidFill>
                <a:latin typeface="Bahnschrift Condensed" panose="020B0502040204020203" pitchFamily="34" charset="0"/>
              </a:rPr>
              <a:t>Ignacy Potocki zwrócił się do króla, aby „odkrył widoki swoje ku ratowaniu ojczyzny”. Stanisław August odparł, że otrzymał projekt ustawy rządowej, nie ujawniając jej autora. </a:t>
            </a:r>
          </a:p>
          <a:p>
            <a:pPr>
              <a:lnSpc>
                <a:spcPct val="100000"/>
              </a:lnSpc>
            </a:pPr>
            <a:endParaRPr lang="pl-PL" sz="3200" dirty="0">
              <a:solidFill>
                <a:srgbClr val="3E1F00"/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00000"/>
              </a:lnSpc>
            </a:pPr>
            <a:endParaRPr lang="pl-PL" sz="3200" dirty="0" smtClean="0">
              <a:solidFill>
                <a:srgbClr val="3E1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0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u="sng" dirty="0">
              <a:solidFill>
                <a:srgbClr val="3E1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8" name="Picture 4" descr="Święto Konstytucji 3 Maja – RadioMaryja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34" y="0"/>
            <a:ext cx="12267334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678</Words>
  <Application>Microsoft Office PowerPoint</Application>
  <PresentationFormat>Panoramiczny</PresentationFormat>
  <Paragraphs>50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Bahnschrift Condensed</vt:lpstr>
      <vt:lpstr>Bahnschrift SemiBold Condensed</vt:lpstr>
      <vt:lpstr>Blackadder ITC</vt:lpstr>
      <vt:lpstr>Calibri</vt:lpstr>
      <vt:lpstr>Calibri Light</vt:lpstr>
      <vt:lpstr>Motyw pakietu Office</vt:lpstr>
      <vt:lpstr>Konstytucja Trzeciego Maja</vt:lpstr>
      <vt:lpstr>Jan Matejko, „Konstytucja 3 Maja 1791 roku”</vt:lpstr>
      <vt:lpstr>Jak do tego doszło? </vt:lpstr>
      <vt:lpstr>Droga do konstytucji</vt:lpstr>
      <vt:lpstr>Sejm Czteroletni</vt:lpstr>
      <vt:lpstr>Prezentacja programu PowerPoint</vt:lpstr>
      <vt:lpstr>Projekt konstytucji</vt:lpstr>
      <vt:lpstr>„Wiwat maj, trzeci maj”</vt:lpstr>
      <vt:lpstr>Prezentacja programu PowerPoint</vt:lpstr>
      <vt:lpstr>„Wiwat maj, trzeci maj”</vt:lpstr>
      <vt:lpstr>Treść Konstytucji 3 maja</vt:lpstr>
      <vt:lpstr>Treść Konstytucji 3 maja</vt:lpstr>
      <vt:lpstr>Prezentacja programu PowerPoint</vt:lpstr>
      <vt:lpstr>Legenda Konstytucji 3 maja</vt:lpstr>
      <vt:lpstr>„Wiwat maj, trzeci maj”</vt:lpstr>
      <vt:lpstr>Bibliografia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Konstytucja Trzeciego Maja</dc:title>
  <dc:creator>Julia Łukasiewicz</dc:creator>
  <cp:lastModifiedBy>Julia Łukasiewicz</cp:lastModifiedBy>
  <cp:revision>20</cp:revision>
  <dcterms:created xsi:type="dcterms:W3CDTF">2023-05-02T14:16:33Z</dcterms:created>
  <dcterms:modified xsi:type="dcterms:W3CDTF">2023-05-02T17:30:48Z</dcterms:modified>
</cp:coreProperties>
</file>